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5143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BF551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F1C40F"/>
                </a:solidFill>
                <a:latin typeface="Calibri"/>
              </a:defRPr>
            </a:pPr>
            <a:r>
              <a:t>ESTUDIO 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  <a:latin typeface="Calibri"/>
              </a:defRPr>
            </a:pPr>
            <a:r>
              <a:t>Desenreda tus pensamientos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i="1">
                <a:solidFill>
                  <a:srgbClr val="FEF9E7"/>
                </a:solidFill>
                <a:latin typeface="Calibri"/>
              </a:defRPr>
            </a:pPr>
            <a:r>
              <a:t>Separando verdad de mentira - Identificando distorsiones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3891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>
                <a:solidFill>
                  <a:srgbClr val="F1C40F"/>
                </a:solidFill>
                <a:latin typeface="Calibri"/>
              </a:defRPr>
            </a:pPr>
            <a:r>
              <a:t>Serie: Una Mente en Paz - Temporada 2: Transformación</a:t>
            </a:r>
          </a:p>
          <a:p>
            <a:pPr algn="ctr">
              <a:defRPr sz="1400">
                <a:solidFill>
                  <a:srgbClr val="F1C40F"/>
                </a:solidFill>
                <a:latin typeface="Calibri"/>
              </a:defRPr>
            </a:pPr>
            <a:r>
              <a:t>Fresh Hope Español • Junio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9E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Escritura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4008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sz="2400" i="1">
                <a:solidFill>
                  <a:srgbClr val="2C3E50"/>
                </a:solidFill>
                <a:latin typeface="Georgia"/>
              </a:defRPr>
            </a:pPr>
            <a:r>
              <a:t>"Conocerán la verdad, y la verdad los hará libres."</a:t>
            </a:r>
          </a:p>
          <a:p/>
          <a:p>
            <a:r>
              <a:t>"El Espíritu de verdad los guiará a toda verdad."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3657600"/>
            <a:ext cx="64008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 b="1">
                <a:solidFill>
                  <a:srgbClr val="E67E22"/>
                </a:solidFill>
                <a:latin typeface="Calibri"/>
              </a:defRPr>
            </a:pPr>
            <a:r>
              <a:t>(Juan 8:32; Juan 16:13)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Puntos Principales (cont.)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Las distorsiones cognitivas son errores de pensamiento comunes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20" y="1417319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Pensamiento todo-o-nada, catastrofización, personalización, lectura de mente—estos son patrones en los que nuestros cerebros caen.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080" y="210312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8720" y="210312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Satanás es el padre de mentira, pero el Espíritu nos guía a la verdad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8720" y="242316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El enemigo susurra mentiras. El Espíritu Santo nos enseña verdad: "Eres amado/a," "Dios está obrando todas las cosas para bien."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310896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8720" y="310896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La prueba "Verdadero-Útil-Necesario"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8720" y="342900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Cuando venga un pensamiento, pregunta: (1) ¿Es verdadero? (2) ¿Es útil? (3) ¿Es necesario? Si no—suéltalo.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000">
                <a:solidFill>
                  <a:srgbClr val="E67E22"/>
                </a:solidFill>
                <a:latin typeface="Calibri"/>
              </a:defRPr>
            </a:pPr>
            <a:r>
              <a:t>1 / 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Puntos Principales (cont.)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Reemplaza mentiras con verdades bíblicas específicas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20" y="1417319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Mentira: "Soy un fracaso." Verdad: "Soy hechura de Dios, creado/a en Cristo Jesús para buenas obras" (Efesios 2:10).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000">
                <a:solidFill>
                  <a:srgbClr val="E67E22"/>
                </a:solidFill>
                <a:latin typeface="Calibri"/>
              </a:defRPr>
            </a:pPr>
            <a:r>
              <a:t>2 /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Preguntas para Reflexión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1. ¿Qué distorsiones cognitivas reconoces en tu pensamiento?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2. ¿Cuál es una mentira que has creído sobre ti o sobre Dios?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83464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3. ¿Qué verdad bíblica contrarresta esa mentira?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65760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4. ¿Cómo te hace sentir saber que el Espíritu te guía a la verdad?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9E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Reflexión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7315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sz="2400" i="1">
                <a:solidFill>
                  <a:srgbClr val="2C3E50"/>
                </a:solidFill>
                <a:latin typeface="Georgia"/>
              </a:defRPr>
            </a:pPr>
            <a:r>
              <a:t>No todo pensamiento que tienes es verdad.</a:t>
            </a:r>
          </a:p>
          <a:p>
            <a:r>
              <a:t>Satanás miente. Tu cerebro distorsiona.</a:t>
            </a:r>
          </a:p>
          <a:p>
            <a:r>
              <a:t>Pero el Espíritu te guía a la verdad.</a:t>
            </a:r>
          </a:p>
          <a:p>
            <a:r>
              <a:t>Y la verdad te hace libre.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Práctica de la Semana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3258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05840" y="128016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Identifica 3 distorsiones cognitivas en tu pensamiento esta semana</a:t>
            </a:r>
          </a:p>
        </p:txBody>
      </p:sp>
      <p:sp>
        <p:nvSpPr>
          <p:cNvPr id="5" name="Rectangle 4"/>
          <p:cNvSpPr/>
          <p:nvPr/>
        </p:nvSpPr>
        <p:spPr>
          <a:xfrm>
            <a:off x="640080" y="205740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01168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Para cada una, escribe la mentira y la verdad bíblica correspondiente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278892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05840" y="274320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Memoriza 1 'versículo antídoto' para tu mentira más común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3520439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347472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Usa la prueba 'Verdadero-Útil-Necesario' cuando vengan pensamientos ansiosos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BF551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■ Oración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 sz="2000" i="1">
                <a:solidFill>
                  <a:srgbClr val="FEF9E7"/>
                </a:solidFill>
                <a:latin typeface="Georgia"/>
              </a:defRPr>
            </a:pPr>
            <a:r>
              <a:t>"Espíritu de verdad, guíame.</a:t>
            </a:r>
          </a:p>
          <a:p>
            <a:r>
              <a:t>Muéstrame las mentiras que he creído.</a:t>
            </a:r>
          </a:p>
          <a:p>
            <a:r>
              <a:t>Reemplázalas con Tu verdad.</a:t>
            </a:r>
          </a:p>
          <a:p>
            <a:r>
              <a:t>Quiero ser libre. Amén."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480560"/>
            <a:ext cx="73152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F1C40F"/>
                </a:solidFill>
                <a:latin typeface="Calibri"/>
              </a:defRPr>
            </a:pPr>
            <a:r>
              <a:t>Fresh Hope Español</a:t>
            </a:r>
          </a:p>
          <a:p>
            <a:pPr algn="ctr">
              <a:defRPr sz="1200">
                <a:solidFill>
                  <a:srgbClr val="F1C40F"/>
                </a:solidFill>
                <a:latin typeface="Calibri"/>
              </a:defRPr>
            </a:pPr>
            <a:r>
              <a:t>Donde la fe y la salud mental se encuentran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